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2" r:id="rId7"/>
    <p:sldId id="263" r:id="rId8"/>
  </p:sldIdLst>
  <p:sldSz cx="12192000" cy="6858000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878" cy="68629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34250" y="0"/>
            <a:ext cx="4857750" cy="1873387"/>
          </a:xfrm>
          <a:custGeom>
            <a:avLst/>
            <a:gdLst>
              <a:gd name="connsiteX0" fmla="*/ 0 w 4724400"/>
              <a:gd name="connsiteY0" fmla="*/ 0 h 1873387"/>
              <a:gd name="connsiteX1" fmla="*/ 4724400 w 4724400"/>
              <a:gd name="connsiteY1" fmla="*/ 0 h 1873387"/>
              <a:gd name="connsiteX2" fmla="*/ 4724400 w 4724400"/>
              <a:gd name="connsiteY2" fmla="*/ 1873387 h 1873387"/>
              <a:gd name="connsiteX3" fmla="*/ 0 w 4724400"/>
              <a:gd name="connsiteY3" fmla="*/ 1873387 h 1873387"/>
              <a:gd name="connsiteX4" fmla="*/ 0 w 4724400"/>
              <a:gd name="connsiteY4" fmla="*/ 0 h 1873387"/>
              <a:gd name="connsiteX0" fmla="*/ 0 w 4724400"/>
              <a:gd name="connsiteY0" fmla="*/ 0 h 1873387"/>
              <a:gd name="connsiteX1" fmla="*/ 4724400 w 4724400"/>
              <a:gd name="connsiteY1" fmla="*/ 0 h 1873387"/>
              <a:gd name="connsiteX2" fmla="*/ 4724400 w 4724400"/>
              <a:gd name="connsiteY2" fmla="*/ 1873387 h 1873387"/>
              <a:gd name="connsiteX3" fmla="*/ 390525 w 4724400"/>
              <a:gd name="connsiteY3" fmla="*/ 1406662 h 1873387"/>
              <a:gd name="connsiteX4" fmla="*/ 0 w 4724400"/>
              <a:gd name="connsiteY4" fmla="*/ 0 h 1873387"/>
              <a:gd name="connsiteX0" fmla="*/ 0 w 4724400"/>
              <a:gd name="connsiteY0" fmla="*/ 0 h 1873387"/>
              <a:gd name="connsiteX1" fmla="*/ 4724400 w 4724400"/>
              <a:gd name="connsiteY1" fmla="*/ 0 h 1873387"/>
              <a:gd name="connsiteX2" fmla="*/ 4724400 w 4724400"/>
              <a:gd name="connsiteY2" fmla="*/ 1873387 h 1873387"/>
              <a:gd name="connsiteX3" fmla="*/ 838200 w 4724400"/>
              <a:gd name="connsiteY3" fmla="*/ 1682887 h 1873387"/>
              <a:gd name="connsiteX4" fmla="*/ 0 w 4724400"/>
              <a:gd name="connsiteY4" fmla="*/ 0 h 1873387"/>
              <a:gd name="connsiteX0" fmla="*/ 0 w 4857750"/>
              <a:gd name="connsiteY0" fmla="*/ 0 h 1873387"/>
              <a:gd name="connsiteX1" fmla="*/ 4857750 w 4857750"/>
              <a:gd name="connsiteY1" fmla="*/ 0 h 1873387"/>
              <a:gd name="connsiteX2" fmla="*/ 4857750 w 4857750"/>
              <a:gd name="connsiteY2" fmla="*/ 1873387 h 1873387"/>
              <a:gd name="connsiteX3" fmla="*/ 971550 w 4857750"/>
              <a:gd name="connsiteY3" fmla="*/ 1682887 h 1873387"/>
              <a:gd name="connsiteX4" fmla="*/ 0 w 4857750"/>
              <a:gd name="connsiteY4" fmla="*/ 0 h 1873387"/>
              <a:gd name="connsiteX0" fmla="*/ 0 w 4857750"/>
              <a:gd name="connsiteY0" fmla="*/ 0 h 1882912"/>
              <a:gd name="connsiteX1" fmla="*/ 4857750 w 4857750"/>
              <a:gd name="connsiteY1" fmla="*/ 0 h 1882912"/>
              <a:gd name="connsiteX2" fmla="*/ 4857750 w 4857750"/>
              <a:gd name="connsiteY2" fmla="*/ 1873387 h 1882912"/>
              <a:gd name="connsiteX3" fmla="*/ 1838325 w 4857750"/>
              <a:gd name="connsiteY3" fmla="*/ 1882912 h 1882912"/>
              <a:gd name="connsiteX4" fmla="*/ 0 w 4857750"/>
              <a:gd name="connsiteY4" fmla="*/ 0 h 1882912"/>
              <a:gd name="connsiteX0" fmla="*/ 0 w 4857750"/>
              <a:gd name="connsiteY0" fmla="*/ 0 h 1873387"/>
              <a:gd name="connsiteX1" fmla="*/ 4857750 w 4857750"/>
              <a:gd name="connsiteY1" fmla="*/ 0 h 1873387"/>
              <a:gd name="connsiteX2" fmla="*/ 4857750 w 4857750"/>
              <a:gd name="connsiteY2" fmla="*/ 1873387 h 1873387"/>
              <a:gd name="connsiteX3" fmla="*/ 1895475 w 4857750"/>
              <a:gd name="connsiteY3" fmla="*/ 863737 h 1873387"/>
              <a:gd name="connsiteX4" fmla="*/ 0 w 4857750"/>
              <a:gd name="connsiteY4" fmla="*/ 0 h 1873387"/>
              <a:gd name="connsiteX0" fmla="*/ 0 w 4857750"/>
              <a:gd name="connsiteY0" fmla="*/ 0 h 1873387"/>
              <a:gd name="connsiteX1" fmla="*/ 4857750 w 4857750"/>
              <a:gd name="connsiteY1" fmla="*/ 0 h 1873387"/>
              <a:gd name="connsiteX2" fmla="*/ 4857750 w 4857750"/>
              <a:gd name="connsiteY2" fmla="*/ 1873387 h 1873387"/>
              <a:gd name="connsiteX3" fmla="*/ 2200275 w 4857750"/>
              <a:gd name="connsiteY3" fmla="*/ 1854337 h 1873387"/>
              <a:gd name="connsiteX4" fmla="*/ 0 w 4857750"/>
              <a:gd name="connsiteY4" fmla="*/ 0 h 18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0" h="1873387">
                <a:moveTo>
                  <a:pt x="0" y="0"/>
                </a:moveTo>
                <a:lnTo>
                  <a:pt x="4857750" y="0"/>
                </a:lnTo>
                <a:lnTo>
                  <a:pt x="4857750" y="1873387"/>
                </a:lnTo>
                <a:lnTo>
                  <a:pt x="2200275" y="18543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910" y="1767721"/>
            <a:ext cx="9144000" cy="3647387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Brief Presentation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fr-FR" dirty="0">
                <a:latin typeface="Bauhaus 93" panose="04030905020B02020C02" pitchFamily="82" charset="0"/>
              </a:rPr>
              <a:t>IHO – NIPPON FOUNDATION</a:t>
            </a:r>
            <a:br>
              <a:rPr lang="fr-FR" dirty="0">
                <a:latin typeface="Bauhaus 93" panose="04030905020B02020C02" pitchFamily="82" charset="0"/>
              </a:rPr>
            </a:br>
            <a:r>
              <a:rPr lang="fr-FR" dirty="0" smtClean="0">
                <a:latin typeface="Bauhaus 93" panose="04030905020B02020C02" pitchFamily="82" charset="0"/>
              </a:rPr>
              <a:t>2019 ALUMNI SEMINAR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29 – 31 October, Singapore</a:t>
            </a:r>
            <a:r>
              <a:rPr lang="fr-FR" dirty="0"/>
              <a:t/>
            </a:r>
            <a:br>
              <a:rPr lang="fr-FR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775" y="3974379"/>
            <a:ext cx="5343524" cy="139065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b="1" dirty="0" smtClean="0">
                <a:latin typeface="Lucida Calligraphy" panose="03010101010101010101" pitchFamily="66" charset="0"/>
              </a:rPr>
              <a:t>John Dalomae</a:t>
            </a:r>
            <a:endParaRPr lang="en-US" sz="3600" b="1" dirty="0">
              <a:latin typeface="Lucida Calligraphy" panose="03010101010101010101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71508" y="321002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53299" y="-142130"/>
            <a:ext cx="4838699" cy="1939171"/>
          </a:xfrm>
          <a:custGeom>
            <a:avLst/>
            <a:gdLst>
              <a:gd name="connsiteX0" fmla="*/ 0 w 4705349"/>
              <a:gd name="connsiteY0" fmla="*/ 0 h 1767721"/>
              <a:gd name="connsiteX1" fmla="*/ 4705349 w 4705349"/>
              <a:gd name="connsiteY1" fmla="*/ 0 h 1767721"/>
              <a:gd name="connsiteX2" fmla="*/ 4705349 w 4705349"/>
              <a:gd name="connsiteY2" fmla="*/ 1767721 h 1767721"/>
              <a:gd name="connsiteX3" fmla="*/ 0 w 4705349"/>
              <a:gd name="connsiteY3" fmla="*/ 1767721 h 1767721"/>
              <a:gd name="connsiteX4" fmla="*/ 0 w 4705349"/>
              <a:gd name="connsiteY4" fmla="*/ 0 h 1767721"/>
              <a:gd name="connsiteX0" fmla="*/ 0 w 4705349"/>
              <a:gd name="connsiteY0" fmla="*/ 0 h 1767721"/>
              <a:gd name="connsiteX1" fmla="*/ 4705349 w 4705349"/>
              <a:gd name="connsiteY1" fmla="*/ 0 h 1767721"/>
              <a:gd name="connsiteX2" fmla="*/ 4705349 w 4705349"/>
              <a:gd name="connsiteY2" fmla="*/ 1767721 h 1767721"/>
              <a:gd name="connsiteX3" fmla="*/ 762000 w 4705349"/>
              <a:gd name="connsiteY3" fmla="*/ 1567696 h 1767721"/>
              <a:gd name="connsiteX4" fmla="*/ 0 w 4705349"/>
              <a:gd name="connsiteY4" fmla="*/ 0 h 1767721"/>
              <a:gd name="connsiteX0" fmla="*/ 0 w 4838699"/>
              <a:gd name="connsiteY0" fmla="*/ 9525 h 1767721"/>
              <a:gd name="connsiteX1" fmla="*/ 4838699 w 4838699"/>
              <a:gd name="connsiteY1" fmla="*/ 0 h 1767721"/>
              <a:gd name="connsiteX2" fmla="*/ 4838699 w 4838699"/>
              <a:gd name="connsiteY2" fmla="*/ 1767721 h 1767721"/>
              <a:gd name="connsiteX3" fmla="*/ 895350 w 4838699"/>
              <a:gd name="connsiteY3" fmla="*/ 1567696 h 1767721"/>
              <a:gd name="connsiteX4" fmla="*/ 0 w 4838699"/>
              <a:gd name="connsiteY4" fmla="*/ 9525 h 1767721"/>
              <a:gd name="connsiteX0" fmla="*/ 0 w 4838699"/>
              <a:gd name="connsiteY0" fmla="*/ 9525 h 1939171"/>
              <a:gd name="connsiteX1" fmla="*/ 4838699 w 4838699"/>
              <a:gd name="connsiteY1" fmla="*/ 0 h 1939171"/>
              <a:gd name="connsiteX2" fmla="*/ 4838699 w 4838699"/>
              <a:gd name="connsiteY2" fmla="*/ 1767721 h 1939171"/>
              <a:gd name="connsiteX3" fmla="*/ 2343150 w 4838699"/>
              <a:gd name="connsiteY3" fmla="*/ 1939171 h 1939171"/>
              <a:gd name="connsiteX4" fmla="*/ 0 w 4838699"/>
              <a:gd name="connsiteY4" fmla="*/ 9525 h 193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9" h="1939171">
                <a:moveTo>
                  <a:pt x="0" y="9525"/>
                </a:moveTo>
                <a:lnTo>
                  <a:pt x="4838699" y="0"/>
                </a:lnTo>
                <a:lnTo>
                  <a:pt x="4838699" y="1767721"/>
                </a:lnTo>
                <a:lnTo>
                  <a:pt x="2343150" y="1939171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326" y="224772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88037"/>
              </p:ext>
            </p:extLst>
          </p:nvPr>
        </p:nvGraphicFramePr>
        <p:xfrm>
          <a:off x="426721" y="1952292"/>
          <a:ext cx="7567748" cy="442238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21014"/>
                <a:gridCol w="5246734"/>
              </a:tblGrid>
              <a:tr h="462470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JOHN DALOMAE</a:t>
                      </a:r>
                      <a:endParaRPr lang="en-US" sz="2400" dirty="0"/>
                    </a:p>
                  </a:txBody>
                  <a:tcPr/>
                </a:tc>
              </a:tr>
              <a:tr h="526856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/>
                </a:tc>
              </a:tr>
              <a:tr h="435854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SOLOMON ISLANDS</a:t>
                      </a:r>
                      <a:endParaRPr lang="en-US" sz="2000" dirty="0"/>
                    </a:p>
                  </a:txBody>
                  <a:tcPr/>
                </a:tc>
              </a:tr>
              <a:tr h="872607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SOLOMON</a:t>
                      </a:r>
                      <a:r>
                        <a:rPr lang="en-US" sz="2000" baseline="0" dirty="0" smtClean="0"/>
                        <a:t> ISLANDS HYDROGRAPHIC UNIT,</a:t>
                      </a:r>
                    </a:p>
                    <a:p>
                      <a:r>
                        <a:rPr lang="en-US" sz="2000" baseline="0" dirty="0" smtClean="0"/>
                        <a:t>S.I. MARITIME SAFETY ADMINISTRATION (SIMSA)</a:t>
                      </a:r>
                      <a:endParaRPr lang="en-US" sz="2000" dirty="0"/>
                    </a:p>
                  </a:txBody>
                  <a:tcPr/>
                </a:tc>
              </a:tr>
              <a:tr h="53075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Position/Job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PRINCIPAL NAUTICAL CARTOGRAPHER</a:t>
                      </a:r>
                      <a:endParaRPr lang="en-US" sz="2000" dirty="0"/>
                    </a:p>
                  </a:txBody>
                  <a:tcPr/>
                </a:tc>
              </a:tr>
              <a:tr h="1593845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job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Assist the Australian Hydrographic Office (AHO) Chart Branch with Charting issues in Solomon Islands,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Assist</a:t>
                      </a:r>
                      <a:r>
                        <a:rPr lang="en-US" baseline="0" dirty="0" smtClean="0"/>
                        <a:t> AtoN Units, Accompany Hydrographic Surveyors when surveys are undertaken,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C:\Users\jdalomae\Documents\SIHU Matters\CAT B -Course Report_jd\Nippon3web-227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2"/>
          <a:stretch/>
        </p:blipFill>
        <p:spPr bwMode="auto">
          <a:xfrm>
            <a:off x="7994469" y="1947152"/>
            <a:ext cx="4016623" cy="4432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1093" y="2297321"/>
            <a:ext cx="2438400" cy="369332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CAT B CLASS OF 2013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0070C0"/>
            </a:gs>
            <a:gs pos="55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career path and projects /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3" y="1971940"/>
            <a:ext cx="10822576" cy="4351338"/>
          </a:xfrm>
        </p:spPr>
        <p:txBody>
          <a:bodyPr/>
          <a:lstStyle/>
          <a:p>
            <a:r>
              <a:rPr lang="en-US" dirty="0" smtClean="0"/>
              <a:t>Senior Nautical Cartographer             Principal Nautical Cartographer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Aids To Navigation Manager</a:t>
            </a:r>
          </a:p>
          <a:p>
            <a:r>
              <a:rPr lang="en-US" dirty="0" smtClean="0"/>
              <a:t>Projects – Publication of National Chart Series (BA, Aus to SLB Codes)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-  Publication of SI National Tide Tables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- Continuous Surveying of anchorages for cruise ships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domestic  routes – Updating of charts</a:t>
            </a:r>
          </a:p>
          <a:p>
            <a:r>
              <a:rPr lang="en-US" dirty="0" smtClean="0"/>
              <a:t>Significant achievement: SI became IHO’s 91</a:t>
            </a:r>
            <a:r>
              <a:rPr lang="en-US" baseline="30000" dirty="0" smtClean="0"/>
              <a:t>st</a:t>
            </a:r>
            <a:r>
              <a:rPr lang="en-US" dirty="0" smtClean="0"/>
              <a:t> Member State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15 July 2019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5155474" y="2168434"/>
            <a:ext cx="775063" cy="174172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474" y="2617477"/>
            <a:ext cx="774259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4000">
              <a:srgbClr val="FFFF00"/>
            </a:gs>
            <a:gs pos="83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 learned from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52292"/>
            <a:ext cx="10713720" cy="4517460"/>
          </a:xfrm>
        </p:spPr>
        <p:txBody>
          <a:bodyPr/>
          <a:lstStyle/>
          <a:p>
            <a:r>
              <a:rPr lang="en-US" dirty="0" smtClean="0"/>
              <a:t>During the Course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– Meeting other Course Participants in 2013</a:t>
            </a:r>
          </a:p>
          <a:p>
            <a:pPr marL="0" indent="0">
              <a:buNone/>
            </a:pPr>
            <a:r>
              <a:rPr lang="en-US" dirty="0" smtClean="0"/>
              <a:t>                 - Meeting the Course Trainers &amp; other UKHO Staff</a:t>
            </a:r>
          </a:p>
          <a:p>
            <a:pPr marL="0" indent="0">
              <a:buNone/>
            </a:pPr>
            <a:r>
              <a:rPr lang="en-US" dirty="0" smtClean="0"/>
              <a:t>                 - The Importance of Hydrographic Services – Nautical Charting</a:t>
            </a:r>
          </a:p>
          <a:p>
            <a:r>
              <a:rPr lang="en-US" dirty="0" smtClean="0"/>
              <a:t>After the Training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– Organisation’s Charting Capabilities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- The need to introduce Hydrographic Services to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Government, Maritime Stakeholders, Related Agencies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419497"/>
            <a:ext cx="114082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MITIGATING MEASURES:</a:t>
            </a:r>
          </a:p>
          <a:p>
            <a:pPr lvl="0"/>
            <a:r>
              <a:rPr lang="en-GB" sz="2000" b="1" dirty="0">
                <a:solidFill>
                  <a:prstClr val="black"/>
                </a:solidFill>
              </a:rPr>
              <a:t>28 September 2017 </a:t>
            </a:r>
            <a:r>
              <a:rPr lang="en-GB" sz="2000" dirty="0">
                <a:solidFill>
                  <a:prstClr val="black"/>
                </a:solidFill>
              </a:rPr>
              <a:t>– SIMSA Signs </a:t>
            </a:r>
            <a:r>
              <a:rPr lang="en-GB" sz="2000" dirty="0" smtClean="0">
                <a:solidFill>
                  <a:prstClr val="black"/>
                </a:solidFill>
              </a:rPr>
              <a:t>a “Memorandum </a:t>
            </a:r>
            <a:r>
              <a:rPr lang="en-GB" sz="2000" dirty="0">
                <a:solidFill>
                  <a:prstClr val="black"/>
                </a:solidFill>
              </a:rPr>
              <a:t>of Understanding” (MoU) with Australian Hydrographic </a:t>
            </a:r>
            <a:r>
              <a:rPr lang="en-GB" sz="2000" dirty="0" smtClean="0">
                <a:solidFill>
                  <a:prstClr val="black"/>
                </a:solidFill>
              </a:rPr>
              <a:t>  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                                       Office </a:t>
            </a:r>
            <a:r>
              <a:rPr lang="en-GB" sz="2000" dirty="0">
                <a:solidFill>
                  <a:prstClr val="black"/>
                </a:solidFill>
              </a:rPr>
              <a:t>(</a:t>
            </a:r>
            <a:r>
              <a:rPr lang="en-GB" sz="2000" dirty="0" smtClean="0">
                <a:solidFill>
                  <a:prstClr val="black"/>
                </a:solidFill>
              </a:rPr>
              <a:t>AHO)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concerning </a:t>
            </a:r>
            <a:r>
              <a:rPr lang="en-GB" sz="2000" dirty="0">
                <a:solidFill>
                  <a:prstClr val="black"/>
                </a:solidFill>
              </a:rPr>
              <a:t>CO-OPERATION IN THE FIELD OF HYDROGRAPHY</a:t>
            </a:r>
            <a:r>
              <a:rPr lang="en-GB" sz="2000" dirty="0" smtClean="0">
                <a:solidFill>
                  <a:prstClr val="black"/>
                </a:solidFill>
              </a:rPr>
              <a:t>, </a:t>
            </a:r>
            <a:r>
              <a:rPr lang="en-GB" sz="2000" dirty="0">
                <a:solidFill>
                  <a:prstClr val="black"/>
                </a:solidFill>
              </a:rPr>
              <a:t>and became </a:t>
            </a:r>
            <a:endParaRPr lang="en-GB" sz="2000" dirty="0" smtClean="0">
              <a:solidFill>
                <a:prstClr val="black"/>
              </a:solidFill>
            </a:endParaRP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                                       Solomon </a:t>
            </a:r>
            <a:r>
              <a:rPr lang="en-GB" sz="2000" dirty="0">
                <a:solidFill>
                  <a:prstClr val="black"/>
                </a:solidFill>
              </a:rPr>
              <a:t>Islands</a:t>
            </a:r>
            <a:r>
              <a:rPr lang="en-GB" sz="2000" dirty="0" smtClean="0">
                <a:solidFill>
                  <a:prstClr val="black"/>
                </a:solidFill>
              </a:rPr>
              <a:t>’ “Primary Charting Authority </a:t>
            </a:r>
            <a:r>
              <a:rPr lang="en-GB" sz="2000" dirty="0">
                <a:solidFill>
                  <a:prstClr val="black"/>
                </a:solidFill>
              </a:rPr>
              <a:t>(PCA).  </a:t>
            </a:r>
            <a:r>
              <a:rPr lang="en-GB" sz="2000" dirty="0" smtClean="0">
                <a:solidFill>
                  <a:prstClr val="black"/>
                </a:solidFill>
              </a:rPr>
              <a:t>                                                       </a:t>
            </a:r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000" dirty="0" smtClean="0">
                <a:solidFill>
                  <a:prstClr val="black"/>
                </a:solidFill>
              </a:rPr>
              <a:t>                                                 - PCA – Publish National Chart Series &amp; Nautical Publications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                                                - Carry-out hydrographic surveys from depth of 200m+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                                                - Do Validation QC and QA on submitted surveys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                                                - Coordinate Surveying and Cartographic Trainings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</a:rPr>
              <a:t>Current – On going trainings on Hydrographic Surveying with Equipment suppliers</a:t>
            </a:r>
          </a:p>
          <a:p>
            <a:pPr lvl="0"/>
            <a:r>
              <a:rPr lang="en-GB" sz="2400" dirty="0" smtClean="0">
                <a:solidFill>
                  <a:prstClr val="black"/>
                </a:solidFill>
              </a:rPr>
              <a:t>               - Awareness programs on the Importance of Hydrographic Services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39" y="2118414"/>
            <a:ext cx="11203577" cy="4351338"/>
          </a:xfrm>
        </p:spPr>
        <p:txBody>
          <a:bodyPr/>
          <a:lstStyle/>
          <a:p>
            <a:r>
              <a:rPr lang="en-US" dirty="0" smtClean="0"/>
              <a:t>Small Hydrographic Office: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 Propose Cartographic trainings or Exchange of personnel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 Request visits by PCA specialised officers – Hydrographic &amp;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Cartographic </a:t>
            </a:r>
          </a:p>
          <a:p>
            <a:r>
              <a:rPr lang="en-US" dirty="0" smtClean="0"/>
              <a:t>Information </a:t>
            </a:r>
            <a:r>
              <a:rPr lang="en-US" dirty="0" smtClean="0">
                <a:solidFill>
                  <a:prstClr val="black"/>
                </a:solidFill>
              </a:rPr>
              <a:t>Sharing </a:t>
            </a:r>
            <a:r>
              <a:rPr lang="en-US" dirty="0" smtClean="0"/>
              <a:t>between IHO, Regional Hydrographic Commissions and bigger Hydrographic Offices/ Organisations on Charting Issues </a:t>
            </a:r>
            <a:r>
              <a:rPr lang="en-US" dirty="0" err="1" smtClean="0"/>
              <a:t>etc</a:t>
            </a:r>
            <a:r>
              <a:rPr lang="en-US" dirty="0" smtClean="0"/>
              <a:t>,</a:t>
            </a:r>
          </a:p>
          <a:p>
            <a:r>
              <a:rPr lang="en-US" dirty="0" smtClean="0"/>
              <a:t>More Cooperation in the field of Charting </a:t>
            </a:r>
            <a:r>
              <a:rPr lang="en-US" dirty="0" smtClean="0"/>
              <a:t>Projects…Technology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4159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4000">
              <a:srgbClr val="FFFF00"/>
            </a:gs>
            <a:gs pos="83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86" t="5502" r="67143" b="38210"/>
          <a:stretch/>
        </p:blipFill>
        <p:spPr>
          <a:xfrm>
            <a:off x="0" y="-2936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32111" y="-2936"/>
            <a:ext cx="4802224" cy="1886569"/>
          </a:xfrm>
          <a:custGeom>
            <a:avLst/>
            <a:gdLst>
              <a:gd name="connsiteX0" fmla="*/ 0 w 4810125"/>
              <a:gd name="connsiteY0" fmla="*/ 1462088 h 2924175"/>
              <a:gd name="connsiteX1" fmla="*/ 2405063 w 4810125"/>
              <a:gd name="connsiteY1" fmla="*/ 0 h 2924175"/>
              <a:gd name="connsiteX2" fmla="*/ 4810126 w 4810125"/>
              <a:gd name="connsiteY2" fmla="*/ 1462088 h 2924175"/>
              <a:gd name="connsiteX3" fmla="*/ 2405063 w 4810125"/>
              <a:gd name="connsiteY3" fmla="*/ 2924176 h 2924175"/>
              <a:gd name="connsiteX4" fmla="*/ 0 w 4810125"/>
              <a:gd name="connsiteY4" fmla="*/ 1462088 h 2924175"/>
              <a:gd name="connsiteX0" fmla="*/ 80473 w 4890599"/>
              <a:gd name="connsiteY0" fmla="*/ 1504639 h 2966727"/>
              <a:gd name="connsiteX1" fmla="*/ 747223 w 4890599"/>
              <a:gd name="connsiteY1" fmla="*/ 490226 h 2966727"/>
              <a:gd name="connsiteX2" fmla="*/ 2485536 w 4890599"/>
              <a:gd name="connsiteY2" fmla="*/ 42551 h 2966727"/>
              <a:gd name="connsiteX3" fmla="*/ 4890599 w 4890599"/>
              <a:gd name="connsiteY3" fmla="*/ 1504639 h 2966727"/>
              <a:gd name="connsiteX4" fmla="*/ 2485536 w 4890599"/>
              <a:gd name="connsiteY4" fmla="*/ 2966727 h 2966727"/>
              <a:gd name="connsiteX5" fmla="*/ 80473 w 4890599"/>
              <a:gd name="connsiteY5" fmla="*/ 1504639 h 2966727"/>
              <a:gd name="connsiteX0" fmla="*/ 174274 w 4984400"/>
              <a:gd name="connsiteY0" fmla="*/ 1495487 h 2957575"/>
              <a:gd name="connsiteX1" fmla="*/ 259999 w 4984400"/>
              <a:gd name="connsiteY1" fmla="*/ 128649 h 2957575"/>
              <a:gd name="connsiteX2" fmla="*/ 841024 w 4984400"/>
              <a:gd name="connsiteY2" fmla="*/ 481074 h 2957575"/>
              <a:gd name="connsiteX3" fmla="*/ 2579337 w 4984400"/>
              <a:gd name="connsiteY3" fmla="*/ 33399 h 2957575"/>
              <a:gd name="connsiteX4" fmla="*/ 4984400 w 4984400"/>
              <a:gd name="connsiteY4" fmla="*/ 1495487 h 2957575"/>
              <a:gd name="connsiteX5" fmla="*/ 2579337 w 4984400"/>
              <a:gd name="connsiteY5" fmla="*/ 2957575 h 2957575"/>
              <a:gd name="connsiteX6" fmla="*/ 174274 w 4984400"/>
              <a:gd name="connsiteY6" fmla="*/ 1495487 h 2957575"/>
              <a:gd name="connsiteX0" fmla="*/ 174274 w 4984400"/>
              <a:gd name="connsiteY0" fmla="*/ 1594334 h 3056422"/>
              <a:gd name="connsiteX1" fmla="*/ 259999 w 4984400"/>
              <a:gd name="connsiteY1" fmla="*/ 227496 h 3056422"/>
              <a:gd name="connsiteX2" fmla="*/ 2193574 w 4984400"/>
              <a:gd name="connsiteY2" fmla="*/ 132246 h 3056422"/>
              <a:gd name="connsiteX3" fmla="*/ 2579337 w 4984400"/>
              <a:gd name="connsiteY3" fmla="*/ 132246 h 3056422"/>
              <a:gd name="connsiteX4" fmla="*/ 4984400 w 4984400"/>
              <a:gd name="connsiteY4" fmla="*/ 1594334 h 3056422"/>
              <a:gd name="connsiteX5" fmla="*/ 2579337 w 4984400"/>
              <a:gd name="connsiteY5" fmla="*/ 3056422 h 3056422"/>
              <a:gd name="connsiteX6" fmla="*/ 174274 w 4984400"/>
              <a:gd name="connsiteY6" fmla="*/ 1594334 h 3056422"/>
              <a:gd name="connsiteX0" fmla="*/ 174274 w 4984400"/>
              <a:gd name="connsiteY0" fmla="*/ 1618160 h 3080248"/>
              <a:gd name="connsiteX1" fmla="*/ 259999 w 4984400"/>
              <a:gd name="connsiteY1" fmla="*/ 251322 h 3080248"/>
              <a:gd name="connsiteX2" fmla="*/ 2193574 w 4984400"/>
              <a:gd name="connsiteY2" fmla="*/ 156072 h 3080248"/>
              <a:gd name="connsiteX3" fmla="*/ 2384074 w 4984400"/>
              <a:gd name="connsiteY3" fmla="*/ 41772 h 3080248"/>
              <a:gd name="connsiteX4" fmla="*/ 2579337 w 4984400"/>
              <a:gd name="connsiteY4" fmla="*/ 156072 h 3080248"/>
              <a:gd name="connsiteX5" fmla="*/ 4984400 w 4984400"/>
              <a:gd name="connsiteY5" fmla="*/ 1618160 h 3080248"/>
              <a:gd name="connsiteX6" fmla="*/ 2579337 w 4984400"/>
              <a:gd name="connsiteY6" fmla="*/ 3080248 h 3080248"/>
              <a:gd name="connsiteX7" fmla="*/ 174274 w 4984400"/>
              <a:gd name="connsiteY7" fmla="*/ 1618160 h 3080248"/>
              <a:gd name="connsiteX0" fmla="*/ 174274 w 4984400"/>
              <a:gd name="connsiteY0" fmla="*/ 1574006 h 3036094"/>
              <a:gd name="connsiteX1" fmla="*/ 259999 w 4984400"/>
              <a:gd name="connsiteY1" fmla="*/ 207168 h 3036094"/>
              <a:gd name="connsiteX2" fmla="*/ 2193574 w 4984400"/>
              <a:gd name="connsiteY2" fmla="*/ 111918 h 3036094"/>
              <a:gd name="connsiteX3" fmla="*/ 2579337 w 4984400"/>
              <a:gd name="connsiteY3" fmla="*/ 111918 h 3036094"/>
              <a:gd name="connsiteX4" fmla="*/ 4984400 w 4984400"/>
              <a:gd name="connsiteY4" fmla="*/ 1574006 h 3036094"/>
              <a:gd name="connsiteX5" fmla="*/ 2579337 w 4984400"/>
              <a:gd name="connsiteY5" fmla="*/ 3036094 h 3036094"/>
              <a:gd name="connsiteX6" fmla="*/ 174274 w 4984400"/>
              <a:gd name="connsiteY6" fmla="*/ 1574006 h 3036094"/>
              <a:gd name="connsiteX0" fmla="*/ 174274 w 4984400"/>
              <a:gd name="connsiteY0" fmla="*/ 1604130 h 3066218"/>
              <a:gd name="connsiteX1" fmla="*/ 259999 w 4984400"/>
              <a:gd name="connsiteY1" fmla="*/ 237292 h 3066218"/>
              <a:gd name="connsiteX2" fmla="*/ 2193574 w 4984400"/>
              <a:gd name="connsiteY2" fmla="*/ 142042 h 3066218"/>
              <a:gd name="connsiteX3" fmla="*/ 2422174 w 4984400"/>
              <a:gd name="connsiteY3" fmla="*/ 56317 h 3066218"/>
              <a:gd name="connsiteX4" fmla="*/ 2579337 w 4984400"/>
              <a:gd name="connsiteY4" fmla="*/ 142042 h 3066218"/>
              <a:gd name="connsiteX5" fmla="*/ 4984400 w 4984400"/>
              <a:gd name="connsiteY5" fmla="*/ 1604130 h 3066218"/>
              <a:gd name="connsiteX6" fmla="*/ 2579337 w 4984400"/>
              <a:gd name="connsiteY6" fmla="*/ 3066218 h 3066218"/>
              <a:gd name="connsiteX7" fmla="*/ 174274 w 4984400"/>
              <a:gd name="connsiteY7" fmla="*/ 1604130 h 3066218"/>
              <a:gd name="connsiteX0" fmla="*/ 174274 w 4984400"/>
              <a:gd name="connsiteY0" fmla="*/ 1604130 h 3066218"/>
              <a:gd name="connsiteX1" fmla="*/ 259999 w 4984400"/>
              <a:gd name="connsiteY1" fmla="*/ 237292 h 3066218"/>
              <a:gd name="connsiteX2" fmla="*/ 2193574 w 4984400"/>
              <a:gd name="connsiteY2" fmla="*/ 142042 h 3066218"/>
              <a:gd name="connsiteX3" fmla="*/ 2422174 w 4984400"/>
              <a:gd name="connsiteY3" fmla="*/ 56317 h 3066218"/>
              <a:gd name="connsiteX4" fmla="*/ 2579337 w 4984400"/>
              <a:gd name="connsiteY4" fmla="*/ 142042 h 3066218"/>
              <a:gd name="connsiteX5" fmla="*/ 4984400 w 4984400"/>
              <a:gd name="connsiteY5" fmla="*/ 1604130 h 3066218"/>
              <a:gd name="connsiteX6" fmla="*/ 2579337 w 4984400"/>
              <a:gd name="connsiteY6" fmla="*/ 3066218 h 3066218"/>
              <a:gd name="connsiteX7" fmla="*/ 174274 w 4984400"/>
              <a:gd name="connsiteY7" fmla="*/ 1604130 h 3066218"/>
              <a:gd name="connsiteX0" fmla="*/ 174274 w 4984400"/>
              <a:gd name="connsiteY0" fmla="*/ 1604130 h 3066218"/>
              <a:gd name="connsiteX1" fmla="*/ 259999 w 4984400"/>
              <a:gd name="connsiteY1" fmla="*/ 237292 h 3066218"/>
              <a:gd name="connsiteX2" fmla="*/ 2193574 w 4984400"/>
              <a:gd name="connsiteY2" fmla="*/ 142042 h 3066218"/>
              <a:gd name="connsiteX3" fmla="*/ 2422174 w 4984400"/>
              <a:gd name="connsiteY3" fmla="*/ 56317 h 3066218"/>
              <a:gd name="connsiteX4" fmla="*/ 2579337 w 4984400"/>
              <a:gd name="connsiteY4" fmla="*/ 142042 h 3066218"/>
              <a:gd name="connsiteX5" fmla="*/ 4984400 w 4984400"/>
              <a:gd name="connsiteY5" fmla="*/ 1604130 h 3066218"/>
              <a:gd name="connsiteX6" fmla="*/ 2579337 w 4984400"/>
              <a:gd name="connsiteY6" fmla="*/ 3066218 h 3066218"/>
              <a:gd name="connsiteX7" fmla="*/ 174274 w 4984400"/>
              <a:gd name="connsiteY7" fmla="*/ 1604130 h 3066218"/>
              <a:gd name="connsiteX0" fmla="*/ 174274 w 4984400"/>
              <a:gd name="connsiteY0" fmla="*/ 1545742 h 3007830"/>
              <a:gd name="connsiteX1" fmla="*/ 259999 w 4984400"/>
              <a:gd name="connsiteY1" fmla="*/ 178904 h 3007830"/>
              <a:gd name="connsiteX2" fmla="*/ 2193574 w 4984400"/>
              <a:gd name="connsiteY2" fmla="*/ 83654 h 3007830"/>
              <a:gd name="connsiteX3" fmla="*/ 2441224 w 4984400"/>
              <a:gd name="connsiteY3" fmla="*/ 169379 h 3007830"/>
              <a:gd name="connsiteX4" fmla="*/ 2579337 w 4984400"/>
              <a:gd name="connsiteY4" fmla="*/ 83654 h 3007830"/>
              <a:gd name="connsiteX5" fmla="*/ 4984400 w 4984400"/>
              <a:gd name="connsiteY5" fmla="*/ 1545742 h 3007830"/>
              <a:gd name="connsiteX6" fmla="*/ 2579337 w 4984400"/>
              <a:gd name="connsiteY6" fmla="*/ 3007830 h 3007830"/>
              <a:gd name="connsiteX7" fmla="*/ 174274 w 4984400"/>
              <a:gd name="connsiteY7" fmla="*/ 1545742 h 3007830"/>
              <a:gd name="connsiteX0" fmla="*/ 174274 w 4984400"/>
              <a:gd name="connsiteY0" fmla="*/ 1576995 h 3039083"/>
              <a:gd name="connsiteX1" fmla="*/ 259999 w 4984400"/>
              <a:gd name="connsiteY1" fmla="*/ 210157 h 3039083"/>
              <a:gd name="connsiteX2" fmla="*/ 2193574 w 4984400"/>
              <a:gd name="connsiteY2" fmla="*/ 114907 h 3039083"/>
              <a:gd name="connsiteX3" fmla="*/ 2441224 w 4984400"/>
              <a:gd name="connsiteY3" fmla="*/ 200632 h 3039083"/>
              <a:gd name="connsiteX4" fmla="*/ 2393599 w 4984400"/>
              <a:gd name="connsiteY4" fmla="*/ 105382 h 3039083"/>
              <a:gd name="connsiteX5" fmla="*/ 2579337 w 4984400"/>
              <a:gd name="connsiteY5" fmla="*/ 114907 h 3039083"/>
              <a:gd name="connsiteX6" fmla="*/ 4984400 w 4984400"/>
              <a:gd name="connsiteY6" fmla="*/ 1576995 h 3039083"/>
              <a:gd name="connsiteX7" fmla="*/ 2579337 w 4984400"/>
              <a:gd name="connsiteY7" fmla="*/ 3039083 h 3039083"/>
              <a:gd name="connsiteX8" fmla="*/ 174274 w 4984400"/>
              <a:gd name="connsiteY8" fmla="*/ 1576995 h 3039083"/>
              <a:gd name="connsiteX0" fmla="*/ 2393599 w 4984400"/>
              <a:gd name="connsiteY0" fmla="*/ 105382 h 3039083"/>
              <a:gd name="connsiteX1" fmla="*/ 2579337 w 4984400"/>
              <a:gd name="connsiteY1" fmla="*/ 114907 h 3039083"/>
              <a:gd name="connsiteX2" fmla="*/ 4984400 w 4984400"/>
              <a:gd name="connsiteY2" fmla="*/ 1576995 h 3039083"/>
              <a:gd name="connsiteX3" fmla="*/ 2579337 w 4984400"/>
              <a:gd name="connsiteY3" fmla="*/ 3039083 h 3039083"/>
              <a:gd name="connsiteX4" fmla="*/ 174274 w 4984400"/>
              <a:gd name="connsiteY4" fmla="*/ 1576995 h 3039083"/>
              <a:gd name="connsiteX5" fmla="*/ 259999 w 4984400"/>
              <a:gd name="connsiteY5" fmla="*/ 210157 h 3039083"/>
              <a:gd name="connsiteX6" fmla="*/ 2193574 w 4984400"/>
              <a:gd name="connsiteY6" fmla="*/ 114907 h 3039083"/>
              <a:gd name="connsiteX7" fmla="*/ 2441224 w 4984400"/>
              <a:gd name="connsiteY7" fmla="*/ 200632 h 3039083"/>
              <a:gd name="connsiteX8" fmla="*/ 2485039 w 4984400"/>
              <a:gd name="connsiteY8" fmla="*/ 196822 h 3039083"/>
              <a:gd name="connsiteX0" fmla="*/ 2579337 w 4984400"/>
              <a:gd name="connsiteY0" fmla="*/ 4955 h 2929131"/>
              <a:gd name="connsiteX1" fmla="*/ 4984400 w 4984400"/>
              <a:gd name="connsiteY1" fmla="*/ 1467043 h 2929131"/>
              <a:gd name="connsiteX2" fmla="*/ 2579337 w 4984400"/>
              <a:gd name="connsiteY2" fmla="*/ 2929131 h 2929131"/>
              <a:gd name="connsiteX3" fmla="*/ 174274 w 4984400"/>
              <a:gd name="connsiteY3" fmla="*/ 1467043 h 2929131"/>
              <a:gd name="connsiteX4" fmla="*/ 259999 w 4984400"/>
              <a:gd name="connsiteY4" fmla="*/ 100205 h 2929131"/>
              <a:gd name="connsiteX5" fmla="*/ 2193574 w 4984400"/>
              <a:gd name="connsiteY5" fmla="*/ 4955 h 2929131"/>
              <a:gd name="connsiteX6" fmla="*/ 2441224 w 4984400"/>
              <a:gd name="connsiteY6" fmla="*/ 90680 h 2929131"/>
              <a:gd name="connsiteX7" fmla="*/ 2485039 w 4984400"/>
              <a:gd name="connsiteY7" fmla="*/ 86870 h 2929131"/>
              <a:gd name="connsiteX0" fmla="*/ 2579337 w 4984400"/>
              <a:gd name="connsiteY0" fmla="*/ 5159 h 2929335"/>
              <a:gd name="connsiteX1" fmla="*/ 4984400 w 4984400"/>
              <a:gd name="connsiteY1" fmla="*/ 1467247 h 2929335"/>
              <a:gd name="connsiteX2" fmla="*/ 2579337 w 4984400"/>
              <a:gd name="connsiteY2" fmla="*/ 2929335 h 2929335"/>
              <a:gd name="connsiteX3" fmla="*/ 174274 w 4984400"/>
              <a:gd name="connsiteY3" fmla="*/ 1467247 h 2929335"/>
              <a:gd name="connsiteX4" fmla="*/ 259999 w 4984400"/>
              <a:gd name="connsiteY4" fmla="*/ 100409 h 2929335"/>
              <a:gd name="connsiteX5" fmla="*/ 2193574 w 4984400"/>
              <a:gd name="connsiteY5" fmla="*/ 5159 h 2929335"/>
              <a:gd name="connsiteX6" fmla="*/ 2441224 w 4984400"/>
              <a:gd name="connsiteY6" fmla="*/ 90884 h 2929335"/>
              <a:gd name="connsiteX7" fmla="*/ 2627914 w 4984400"/>
              <a:gd name="connsiteY7" fmla="*/ 29924 h 2929335"/>
              <a:gd name="connsiteX0" fmla="*/ 2579337 w 4994666"/>
              <a:gd name="connsiteY0" fmla="*/ 5159 h 2929335"/>
              <a:gd name="connsiteX1" fmla="*/ 3412775 w 4994666"/>
              <a:gd name="connsiteY1" fmla="*/ 323850 h 2929335"/>
              <a:gd name="connsiteX2" fmla="*/ 4984400 w 4994666"/>
              <a:gd name="connsiteY2" fmla="*/ 1467247 h 2929335"/>
              <a:gd name="connsiteX3" fmla="*/ 2579337 w 4994666"/>
              <a:gd name="connsiteY3" fmla="*/ 2929335 h 2929335"/>
              <a:gd name="connsiteX4" fmla="*/ 174274 w 4994666"/>
              <a:gd name="connsiteY4" fmla="*/ 1467247 h 2929335"/>
              <a:gd name="connsiteX5" fmla="*/ 259999 w 4994666"/>
              <a:gd name="connsiteY5" fmla="*/ 100409 h 2929335"/>
              <a:gd name="connsiteX6" fmla="*/ 2193574 w 4994666"/>
              <a:gd name="connsiteY6" fmla="*/ 5159 h 2929335"/>
              <a:gd name="connsiteX7" fmla="*/ 2441224 w 4994666"/>
              <a:gd name="connsiteY7" fmla="*/ 90884 h 2929335"/>
              <a:gd name="connsiteX8" fmla="*/ 2627914 w 4994666"/>
              <a:gd name="connsiteY8" fmla="*/ 29924 h 2929335"/>
              <a:gd name="connsiteX0" fmla="*/ 2579337 w 5026734"/>
              <a:gd name="connsiteY0" fmla="*/ 8094 h 2932270"/>
              <a:gd name="connsiteX1" fmla="*/ 4508150 w 5026734"/>
              <a:gd name="connsiteY1" fmla="*/ 136285 h 2932270"/>
              <a:gd name="connsiteX2" fmla="*/ 4984400 w 5026734"/>
              <a:gd name="connsiteY2" fmla="*/ 1470182 h 2932270"/>
              <a:gd name="connsiteX3" fmla="*/ 2579337 w 5026734"/>
              <a:gd name="connsiteY3" fmla="*/ 2932270 h 2932270"/>
              <a:gd name="connsiteX4" fmla="*/ 174274 w 5026734"/>
              <a:gd name="connsiteY4" fmla="*/ 1470182 h 2932270"/>
              <a:gd name="connsiteX5" fmla="*/ 259999 w 5026734"/>
              <a:gd name="connsiteY5" fmla="*/ 103344 h 2932270"/>
              <a:gd name="connsiteX6" fmla="*/ 2193574 w 5026734"/>
              <a:gd name="connsiteY6" fmla="*/ 8094 h 2932270"/>
              <a:gd name="connsiteX7" fmla="*/ 2441224 w 5026734"/>
              <a:gd name="connsiteY7" fmla="*/ 93819 h 2932270"/>
              <a:gd name="connsiteX8" fmla="*/ 2627914 w 5026734"/>
              <a:gd name="connsiteY8" fmla="*/ 32859 h 2932270"/>
              <a:gd name="connsiteX0" fmla="*/ 2568402 w 5015799"/>
              <a:gd name="connsiteY0" fmla="*/ 8094 h 2933208"/>
              <a:gd name="connsiteX1" fmla="*/ 4497215 w 5015799"/>
              <a:gd name="connsiteY1" fmla="*/ 136285 h 2933208"/>
              <a:gd name="connsiteX2" fmla="*/ 4973465 w 5015799"/>
              <a:gd name="connsiteY2" fmla="*/ 1470182 h 2933208"/>
              <a:gd name="connsiteX3" fmla="*/ 2568402 w 5015799"/>
              <a:gd name="connsiteY3" fmla="*/ 2932270 h 2933208"/>
              <a:gd name="connsiteX4" fmla="*/ 2420765 w 5015799"/>
              <a:gd name="connsiteY4" fmla="*/ 1688860 h 2933208"/>
              <a:gd name="connsiteX5" fmla="*/ 163339 w 5015799"/>
              <a:gd name="connsiteY5" fmla="*/ 1470182 h 2933208"/>
              <a:gd name="connsiteX6" fmla="*/ 249064 w 5015799"/>
              <a:gd name="connsiteY6" fmla="*/ 103344 h 2933208"/>
              <a:gd name="connsiteX7" fmla="*/ 2182639 w 5015799"/>
              <a:gd name="connsiteY7" fmla="*/ 8094 h 2933208"/>
              <a:gd name="connsiteX8" fmla="*/ 2430289 w 5015799"/>
              <a:gd name="connsiteY8" fmla="*/ 93819 h 2933208"/>
              <a:gd name="connsiteX9" fmla="*/ 2616979 w 5015799"/>
              <a:gd name="connsiteY9" fmla="*/ 32859 h 2933208"/>
              <a:gd name="connsiteX0" fmla="*/ 2468922 w 4916319"/>
              <a:gd name="connsiteY0" fmla="*/ 8094 h 2933194"/>
              <a:gd name="connsiteX1" fmla="*/ 4397735 w 4916319"/>
              <a:gd name="connsiteY1" fmla="*/ 136285 h 2933194"/>
              <a:gd name="connsiteX2" fmla="*/ 4873985 w 4916319"/>
              <a:gd name="connsiteY2" fmla="*/ 1470182 h 2933194"/>
              <a:gd name="connsiteX3" fmla="*/ 2468922 w 4916319"/>
              <a:gd name="connsiteY3" fmla="*/ 2932270 h 2933194"/>
              <a:gd name="connsiteX4" fmla="*/ 2321285 w 4916319"/>
              <a:gd name="connsiteY4" fmla="*/ 1688860 h 2933194"/>
              <a:gd name="connsiteX5" fmla="*/ 978260 w 4916319"/>
              <a:gd name="connsiteY5" fmla="*/ 1155460 h 2933194"/>
              <a:gd name="connsiteX6" fmla="*/ 63859 w 4916319"/>
              <a:gd name="connsiteY6" fmla="*/ 1470182 h 2933194"/>
              <a:gd name="connsiteX7" fmla="*/ 149584 w 4916319"/>
              <a:gd name="connsiteY7" fmla="*/ 103344 h 2933194"/>
              <a:gd name="connsiteX8" fmla="*/ 2083159 w 4916319"/>
              <a:gd name="connsiteY8" fmla="*/ 8094 h 2933194"/>
              <a:gd name="connsiteX9" fmla="*/ 2330809 w 4916319"/>
              <a:gd name="connsiteY9" fmla="*/ 93819 h 2933194"/>
              <a:gd name="connsiteX10" fmla="*/ 2517499 w 4916319"/>
              <a:gd name="connsiteY10" fmla="*/ 32859 h 2933194"/>
              <a:gd name="connsiteX0" fmla="*/ 2354827 w 4802224"/>
              <a:gd name="connsiteY0" fmla="*/ 8094 h 2933194"/>
              <a:gd name="connsiteX1" fmla="*/ 4283640 w 4802224"/>
              <a:gd name="connsiteY1" fmla="*/ 136285 h 2933194"/>
              <a:gd name="connsiteX2" fmla="*/ 4759890 w 4802224"/>
              <a:gd name="connsiteY2" fmla="*/ 1470182 h 2933194"/>
              <a:gd name="connsiteX3" fmla="*/ 2354827 w 4802224"/>
              <a:gd name="connsiteY3" fmla="*/ 2932270 h 2933194"/>
              <a:gd name="connsiteX4" fmla="*/ 2207190 w 4802224"/>
              <a:gd name="connsiteY4" fmla="*/ 1688860 h 2933194"/>
              <a:gd name="connsiteX5" fmla="*/ 864165 w 4802224"/>
              <a:gd name="connsiteY5" fmla="*/ 1155460 h 2933194"/>
              <a:gd name="connsiteX6" fmla="*/ 235514 w 4802224"/>
              <a:gd name="connsiteY6" fmla="*/ 1079657 h 2933194"/>
              <a:gd name="connsiteX7" fmla="*/ 35489 w 4802224"/>
              <a:gd name="connsiteY7" fmla="*/ 103344 h 2933194"/>
              <a:gd name="connsiteX8" fmla="*/ 1969064 w 4802224"/>
              <a:gd name="connsiteY8" fmla="*/ 8094 h 2933194"/>
              <a:gd name="connsiteX9" fmla="*/ 2216714 w 4802224"/>
              <a:gd name="connsiteY9" fmla="*/ 93819 h 2933194"/>
              <a:gd name="connsiteX10" fmla="*/ 2403404 w 4802224"/>
              <a:gd name="connsiteY10" fmla="*/ 32859 h 2933194"/>
              <a:gd name="connsiteX0" fmla="*/ 2354827 w 4802224"/>
              <a:gd name="connsiteY0" fmla="*/ 8094 h 1886569"/>
              <a:gd name="connsiteX1" fmla="*/ 4283640 w 4802224"/>
              <a:gd name="connsiteY1" fmla="*/ 136285 h 1886569"/>
              <a:gd name="connsiteX2" fmla="*/ 4759890 w 4802224"/>
              <a:gd name="connsiteY2" fmla="*/ 1470182 h 1886569"/>
              <a:gd name="connsiteX3" fmla="*/ 3545452 w 4802224"/>
              <a:gd name="connsiteY3" fmla="*/ 1865470 h 1886569"/>
              <a:gd name="connsiteX4" fmla="*/ 2207190 w 4802224"/>
              <a:gd name="connsiteY4" fmla="*/ 1688860 h 1886569"/>
              <a:gd name="connsiteX5" fmla="*/ 864165 w 4802224"/>
              <a:gd name="connsiteY5" fmla="*/ 1155460 h 1886569"/>
              <a:gd name="connsiteX6" fmla="*/ 235514 w 4802224"/>
              <a:gd name="connsiteY6" fmla="*/ 1079657 h 1886569"/>
              <a:gd name="connsiteX7" fmla="*/ 35489 w 4802224"/>
              <a:gd name="connsiteY7" fmla="*/ 103344 h 1886569"/>
              <a:gd name="connsiteX8" fmla="*/ 1969064 w 4802224"/>
              <a:gd name="connsiteY8" fmla="*/ 8094 h 1886569"/>
              <a:gd name="connsiteX9" fmla="*/ 2216714 w 4802224"/>
              <a:gd name="connsiteY9" fmla="*/ 93819 h 1886569"/>
              <a:gd name="connsiteX10" fmla="*/ 2403404 w 4802224"/>
              <a:gd name="connsiteY10" fmla="*/ 32859 h 188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2224" h="1886569">
                <a:moveTo>
                  <a:pt x="2354827" y="8094"/>
                </a:moveTo>
                <a:cubicBezTo>
                  <a:pt x="2493733" y="61209"/>
                  <a:pt x="3882796" y="-107396"/>
                  <a:pt x="4283640" y="136285"/>
                </a:cubicBezTo>
                <a:cubicBezTo>
                  <a:pt x="4684484" y="379966"/>
                  <a:pt x="4898796" y="1035935"/>
                  <a:pt x="4759890" y="1470182"/>
                </a:cubicBezTo>
                <a:cubicBezTo>
                  <a:pt x="4620984" y="1904429"/>
                  <a:pt x="3970902" y="1829024"/>
                  <a:pt x="3545452" y="1865470"/>
                </a:cubicBezTo>
                <a:cubicBezTo>
                  <a:pt x="3120002" y="1901916"/>
                  <a:pt x="2552471" y="1916732"/>
                  <a:pt x="2207190" y="1688860"/>
                </a:cubicBezTo>
                <a:cubicBezTo>
                  <a:pt x="1861909" y="1460988"/>
                  <a:pt x="1240403" y="1191906"/>
                  <a:pt x="864165" y="1155460"/>
                </a:cubicBezTo>
                <a:cubicBezTo>
                  <a:pt x="487927" y="1119014"/>
                  <a:pt x="373627" y="1255010"/>
                  <a:pt x="235514" y="1079657"/>
                </a:cubicBezTo>
                <a:cubicBezTo>
                  <a:pt x="97401" y="904304"/>
                  <a:pt x="-75636" y="272413"/>
                  <a:pt x="35489" y="103344"/>
                </a:cubicBezTo>
                <a:cubicBezTo>
                  <a:pt x="146614" y="-65725"/>
                  <a:pt x="1608702" y="38256"/>
                  <a:pt x="1969064" y="8094"/>
                </a:cubicBezTo>
                <a:cubicBezTo>
                  <a:pt x="2329426" y="-22068"/>
                  <a:pt x="2144324" y="89692"/>
                  <a:pt x="2216714" y="93819"/>
                </a:cubicBezTo>
                <a:cubicBezTo>
                  <a:pt x="2289104" y="97947"/>
                  <a:pt x="2288945" y="-44294"/>
                  <a:pt x="2403404" y="3285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219200" y="1689463"/>
            <a:ext cx="9562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i="1" dirty="0" smtClean="0">
                <a:latin typeface="Berlin Sans FB Demi" panose="020E0802020502020306" pitchFamily="34" charset="0"/>
              </a:rPr>
              <a:t>Thank you all for listening</a:t>
            </a:r>
            <a:r>
              <a:rPr lang="en-GB" sz="8800" dirty="0" smtClean="0">
                <a:latin typeface="Berlin Sans FB Demi" panose="020E0802020502020306" pitchFamily="34" charset="0"/>
              </a:rPr>
              <a:t>……</a:t>
            </a:r>
            <a:endParaRPr lang="en-AU" sz="8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412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Bauhaus 93</vt:lpstr>
      <vt:lpstr>Berlin Sans FB Demi</vt:lpstr>
      <vt:lpstr>Calibri</vt:lpstr>
      <vt:lpstr>Calibri Light</vt:lpstr>
      <vt:lpstr>Lucida Calligraphy</vt:lpstr>
      <vt:lpstr>Verdana</vt:lpstr>
      <vt:lpstr>Office Theme</vt:lpstr>
      <vt:lpstr>Brief Presentation –  IHO – NIPPON FOUNDATION 2019 ALUMNI SEMINAR 29 – 31 October, Singapore  </vt:lpstr>
      <vt:lpstr> Self introduction</vt:lpstr>
      <vt:lpstr> My career path and projects / Achievements</vt:lpstr>
      <vt:lpstr>Lessons learned from CHART Course</vt:lpstr>
      <vt:lpstr>PowerPoint Presentation</vt:lpstr>
      <vt:lpstr>Suggestion for the future</vt:lpstr>
      <vt:lpstr>PowerPoint Presentation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John Dalomae</cp:lastModifiedBy>
  <cp:revision>50</cp:revision>
  <cp:lastPrinted>2019-10-25T06:17:26Z</cp:lastPrinted>
  <dcterms:created xsi:type="dcterms:W3CDTF">2019-10-04T14:42:16Z</dcterms:created>
  <dcterms:modified xsi:type="dcterms:W3CDTF">2019-10-29T17:32:51Z</dcterms:modified>
</cp:coreProperties>
</file>